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445" r:id="rId2"/>
    <p:sldId id="446" r:id="rId3"/>
    <p:sldId id="447" r:id="rId4"/>
    <p:sldId id="44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3" autoAdjust="0"/>
    <p:restoredTop sz="94660"/>
  </p:normalViewPr>
  <p:slideViewPr>
    <p:cSldViewPr snapToGrid="0">
      <p:cViewPr varScale="1">
        <p:scale>
          <a:sx n="75" d="100"/>
          <a:sy n="75" d="100"/>
        </p:scale>
        <p:origin x="82"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806D9-2D94-4813-A554-BD8DE4A302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7AAB7E-E349-4D56-8CA6-67FA86971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8998F-C811-4709-9AA8-B95C0763BAA4}"/>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8CE4CCBE-3A4C-4A9D-83E8-B0438F5D4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81230-FD64-400A-9352-F4C27CC27740}"/>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70667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5CCE-BEB0-42B7-ACA8-A1DDCD4D9F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BA7562-4C58-4809-8A35-45EE575D03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6C5FD-DB51-46EE-A2F9-D71C1385FC1B}"/>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8C1C337A-6DFF-46A8-8E3F-33AE4E9ED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28309-63E2-4240-BE82-6568E6630B0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099899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3289F-B060-45A5-B0C2-DC3B2A5F00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4EA2AF-6DC6-4FEF-87B5-8D87FD046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72C71-D013-4424-A3C3-00094B518FD0}"/>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F1B2A38D-3E82-442B-8959-530FC7DE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8DAEF-5513-40C4-8C21-D9BC5B7CC12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2289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4B4-F45B-4519-A8D0-4B37DC49B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7F57E7-882B-4B70-956E-D7450FFBA4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9F5C-3093-4049-B48E-BDCFCB82F577}"/>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F3DD38AB-7A8D-482E-A960-F1DAA44FB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8BA37-B62E-49B6-B7B0-5B8752DB241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37749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6208-A41B-40D5-8E3F-FC1601CFE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15792F-80B4-47C5-9AF6-9C69DB3B0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52E2EA-4069-4C17-A9DE-3506AB0A3BDF}"/>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74B86C1A-FCC9-403C-A218-5C87E5C18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FAF8-5EE5-40DF-A11F-D49EE5A92AC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18222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0B34-9C23-47BE-974F-672ECAABE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1ADEED-50EC-4BB5-947F-F41C735A52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7713D4-2049-4F68-86BC-F45A8A745A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2B6E1-2C84-448F-90BD-F2FA881B190A}"/>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95B7471F-F2AC-409D-A847-33970E7508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92476-280F-4588-B11B-F4C54038DA8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624225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B0EC-45F6-404C-8BEF-0625F558B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B7D80C-DEA7-4AE3-B9CE-7A4D268D73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185DF3-89CD-4423-9C62-0F523E549B3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5E32B7-A4C8-4628-8BC1-27869C58D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FCF762-4F65-4091-91BB-DD5FD3521D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942D7E-39B4-463C-8E2D-77D8BAD99E07}"/>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8" name="Footer Placeholder 7">
            <a:extLst>
              <a:ext uri="{FF2B5EF4-FFF2-40B4-BE49-F238E27FC236}">
                <a16:creationId xmlns:a16="http://schemas.microsoft.com/office/drawing/2014/main" id="{EA97CE60-4A36-4D37-8939-5E1D6E9935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2DBF3-7211-4647-ADE7-86098882656E}"/>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2419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B26C-C764-4EE9-9531-2DC51E6EA6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DB7A74-C87A-4618-A41B-56C54DCCF4E2}"/>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4" name="Footer Placeholder 3">
            <a:extLst>
              <a:ext uri="{FF2B5EF4-FFF2-40B4-BE49-F238E27FC236}">
                <a16:creationId xmlns:a16="http://schemas.microsoft.com/office/drawing/2014/main" id="{BEC38245-E4FE-4B12-8364-FE3F952B7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1ADB53-729C-4D8B-A64E-65831B613DF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0178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83641C-6529-4425-AAFF-A935D5764128}"/>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3" name="Footer Placeholder 2">
            <a:extLst>
              <a:ext uri="{FF2B5EF4-FFF2-40B4-BE49-F238E27FC236}">
                <a16:creationId xmlns:a16="http://schemas.microsoft.com/office/drawing/2014/main" id="{03E0E56C-8363-4E7F-B748-A227D9727C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485EE2-05EB-4461-BC36-2B71F54D0B0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668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71A9-E655-4957-8746-5970C085A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9B205-4249-4D5E-ADF3-6FF6C2A3E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0DEE3-B7DB-43B2-A328-F2FBDDB1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793F9-8D84-4647-AE6F-3E10B183D5C4}"/>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E77C77B4-EB25-4E5A-9A69-3515DBB7D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B0D45-DC10-4142-BF16-23A9ABB6750A}"/>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40272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A4420-D890-4F57-832D-5BF2AAF21B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84B1C6-85AB-4C24-9C93-73AC6372AA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1AB4F-3B24-480A-A816-9DB68C5F6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D22273-47CA-4BB6-9D76-4E0E4A370F2E}"/>
              </a:ext>
            </a:extLst>
          </p:cNvPr>
          <p:cNvSpPr>
            <a:spLocks noGrp="1"/>
          </p:cNvSpPr>
          <p:nvPr>
            <p:ph type="dt" sz="half" idx="10"/>
          </p:nvPr>
        </p:nvSpPr>
        <p:spPr/>
        <p:txBody>
          <a:bodyPr/>
          <a:lstStyle/>
          <a:p>
            <a:fld id="{D31C6251-FC27-4F57-8BEA-8B229DFD6F6F}" type="datetimeFigureOut">
              <a:rPr lang="en-US" smtClean="0"/>
              <a:t>4/4/2019</a:t>
            </a:fld>
            <a:endParaRPr lang="en-US"/>
          </a:p>
        </p:txBody>
      </p:sp>
      <p:sp>
        <p:nvSpPr>
          <p:cNvPr id="6" name="Footer Placeholder 5">
            <a:extLst>
              <a:ext uri="{FF2B5EF4-FFF2-40B4-BE49-F238E27FC236}">
                <a16:creationId xmlns:a16="http://schemas.microsoft.com/office/drawing/2014/main" id="{25ECC221-6232-4EF5-A955-17D59D446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034E0-7BC4-4F3A-826B-89BC2E555C3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6184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40BFBE-06A6-4A56-8BC6-590B4FD20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10B06D-539D-4603-B89C-6CF904C4A5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8B347C-C20C-490A-99F1-832379C6D6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1C6251-FC27-4F57-8BEA-8B229DFD6F6F}" type="datetimeFigureOut">
              <a:rPr lang="en-US" smtClean="0"/>
              <a:t>4/4/2019</a:t>
            </a:fld>
            <a:endParaRPr lang="en-US"/>
          </a:p>
        </p:txBody>
      </p:sp>
      <p:sp>
        <p:nvSpPr>
          <p:cNvPr id="5" name="Footer Placeholder 4">
            <a:extLst>
              <a:ext uri="{FF2B5EF4-FFF2-40B4-BE49-F238E27FC236}">
                <a16:creationId xmlns:a16="http://schemas.microsoft.com/office/drawing/2014/main" id="{E873D4D5-F30B-4FAD-A23D-D1547581E2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6F3417-FD60-4F06-8D31-DDE84DBEA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16257-8AEE-465A-9AF0-0540DC64BBB9}" type="slidenum">
              <a:rPr lang="en-US" smtClean="0"/>
              <a:t>‹#›</a:t>
            </a:fld>
            <a:endParaRPr lang="en-US"/>
          </a:p>
        </p:txBody>
      </p:sp>
    </p:spTree>
    <p:extLst>
      <p:ext uri="{BB962C8B-B14F-4D97-AF65-F5344CB8AC3E}">
        <p14:creationId xmlns:p14="http://schemas.microsoft.com/office/powerpoint/2010/main" val="1482287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584775"/>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1884625871"/>
              </p:ext>
            </p:extLst>
          </p:nvPr>
        </p:nvGraphicFramePr>
        <p:xfrm>
          <a:off x="213360" y="1116878"/>
          <a:ext cx="11927840" cy="2387600"/>
        </p:xfrm>
        <a:graphic>
          <a:graphicData uri="http://schemas.openxmlformats.org/drawingml/2006/table">
            <a:tbl>
              <a:tblPr firstRow="1" bandRow="1">
                <a:tableStyleId>{5C22544A-7EE6-4342-B048-85BDC9FD1C3A}</a:tableStyleId>
              </a:tblPr>
              <a:tblGrid>
                <a:gridCol w="2611120">
                  <a:extLst>
                    <a:ext uri="{9D8B030D-6E8A-4147-A177-3AD203B41FA5}">
                      <a16:colId xmlns:a16="http://schemas.microsoft.com/office/drawing/2014/main" val="1712480633"/>
                    </a:ext>
                  </a:extLst>
                </a:gridCol>
                <a:gridCol w="1320800">
                  <a:extLst>
                    <a:ext uri="{9D8B030D-6E8A-4147-A177-3AD203B41FA5}">
                      <a16:colId xmlns:a16="http://schemas.microsoft.com/office/drawing/2014/main" val="2066439662"/>
                    </a:ext>
                  </a:extLst>
                </a:gridCol>
                <a:gridCol w="1706880">
                  <a:extLst>
                    <a:ext uri="{9D8B030D-6E8A-4147-A177-3AD203B41FA5}">
                      <a16:colId xmlns:a16="http://schemas.microsoft.com/office/drawing/2014/main" val="2230725312"/>
                    </a:ext>
                  </a:extLst>
                </a:gridCol>
                <a:gridCol w="1422400">
                  <a:extLst>
                    <a:ext uri="{9D8B030D-6E8A-4147-A177-3AD203B41FA5}">
                      <a16:colId xmlns:a16="http://schemas.microsoft.com/office/drawing/2014/main" val="413928441"/>
                    </a:ext>
                  </a:extLst>
                </a:gridCol>
                <a:gridCol w="1117600">
                  <a:extLst>
                    <a:ext uri="{9D8B030D-6E8A-4147-A177-3AD203B41FA5}">
                      <a16:colId xmlns:a16="http://schemas.microsoft.com/office/drawing/2014/main" val="881175282"/>
                    </a:ext>
                  </a:extLst>
                </a:gridCol>
                <a:gridCol w="1219200">
                  <a:extLst>
                    <a:ext uri="{9D8B030D-6E8A-4147-A177-3AD203B41FA5}">
                      <a16:colId xmlns:a16="http://schemas.microsoft.com/office/drawing/2014/main" val="475643923"/>
                    </a:ext>
                  </a:extLst>
                </a:gridCol>
                <a:gridCol w="1412240">
                  <a:extLst>
                    <a:ext uri="{9D8B030D-6E8A-4147-A177-3AD203B41FA5}">
                      <a16:colId xmlns:a16="http://schemas.microsoft.com/office/drawing/2014/main" val="393231430"/>
                    </a:ext>
                  </a:extLst>
                </a:gridCol>
                <a:gridCol w="111760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 (phenology)</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211510" y="807812"/>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13920345"/>
              </p:ext>
            </p:extLst>
          </p:nvPr>
        </p:nvGraphicFramePr>
        <p:xfrm>
          <a:off x="211510" y="4073865"/>
          <a:ext cx="11927840" cy="2387600"/>
        </p:xfrm>
        <a:graphic>
          <a:graphicData uri="http://schemas.openxmlformats.org/drawingml/2006/table">
            <a:tbl>
              <a:tblPr firstRow="1" bandRow="1">
                <a:tableStyleId>{5C22544A-7EE6-4342-B048-85BDC9FD1C3A}</a:tableStyleId>
              </a:tblPr>
              <a:tblGrid>
                <a:gridCol w="2722880">
                  <a:extLst>
                    <a:ext uri="{9D8B030D-6E8A-4147-A177-3AD203B41FA5}">
                      <a16:colId xmlns:a16="http://schemas.microsoft.com/office/drawing/2014/main" val="1712480633"/>
                    </a:ext>
                  </a:extLst>
                </a:gridCol>
                <a:gridCol w="1696720">
                  <a:extLst>
                    <a:ext uri="{9D8B030D-6E8A-4147-A177-3AD203B41FA5}">
                      <a16:colId xmlns:a16="http://schemas.microsoft.com/office/drawing/2014/main" val="2066439662"/>
                    </a:ext>
                  </a:extLst>
                </a:gridCol>
                <a:gridCol w="1422400">
                  <a:extLst>
                    <a:ext uri="{9D8B030D-6E8A-4147-A177-3AD203B41FA5}">
                      <a16:colId xmlns:a16="http://schemas.microsoft.com/office/drawing/2014/main" val="2230725312"/>
                    </a:ext>
                  </a:extLst>
                </a:gridCol>
                <a:gridCol w="1300480">
                  <a:extLst>
                    <a:ext uri="{9D8B030D-6E8A-4147-A177-3AD203B41FA5}">
                      <a16:colId xmlns:a16="http://schemas.microsoft.com/office/drawing/2014/main" val="413928441"/>
                    </a:ext>
                  </a:extLst>
                </a:gridCol>
                <a:gridCol w="1066800">
                  <a:extLst>
                    <a:ext uri="{9D8B030D-6E8A-4147-A177-3AD203B41FA5}">
                      <a16:colId xmlns:a16="http://schemas.microsoft.com/office/drawing/2014/main" val="881175282"/>
                    </a:ext>
                  </a:extLst>
                </a:gridCol>
                <a:gridCol w="1310640">
                  <a:extLst>
                    <a:ext uri="{9D8B030D-6E8A-4147-A177-3AD203B41FA5}">
                      <a16:colId xmlns:a16="http://schemas.microsoft.com/office/drawing/2014/main" val="475643923"/>
                    </a:ext>
                  </a:extLst>
                </a:gridCol>
                <a:gridCol w="1402080">
                  <a:extLst>
                    <a:ext uri="{9D8B030D-6E8A-4147-A177-3AD203B41FA5}">
                      <a16:colId xmlns:a16="http://schemas.microsoft.com/office/drawing/2014/main" val="393231430"/>
                    </a:ext>
                  </a:extLst>
                </a:gridCol>
                <a:gridCol w="100584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 (EVI, Dec to June)</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 (phenology)</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 (</a:t>
                      </a:r>
                      <a:r>
                        <a:rPr lang="en-US" b="1" dirty="0" err="1"/>
                        <a:t>phenospectral</a:t>
                      </a:r>
                      <a:r>
                        <a:rPr lang="en-US" b="1" dirty="0"/>
                        <a:t> with CART classifier)</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 (</a:t>
                      </a:r>
                      <a:r>
                        <a:rPr lang="en-US" b="1" dirty="0" err="1"/>
                        <a:t>phenospectral</a:t>
                      </a:r>
                      <a:r>
                        <a:rPr lang="en-US" b="1" dirty="0"/>
                        <a:t> with random forest classifier)</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211510" y="3704533"/>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46146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54922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46300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1227774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279958838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3969</TotalTime>
  <Words>469</Words>
  <Application>Microsoft Office PowerPoint</Application>
  <PresentationFormat>Widescreen</PresentationFormat>
  <Paragraphs>106</Paragraphs>
  <Slides>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147</cp:revision>
  <dcterms:created xsi:type="dcterms:W3CDTF">2019-03-21T22:04:56Z</dcterms:created>
  <dcterms:modified xsi:type="dcterms:W3CDTF">2019-04-04T00:16:11Z</dcterms:modified>
</cp:coreProperties>
</file>

<file path=docProps/thumbnail.jpeg>
</file>